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60" r:id="rId5"/>
    <p:sldId id="286" r:id="rId6"/>
    <p:sldId id="291" r:id="rId7"/>
    <p:sldId id="290" r:id="rId8"/>
    <p:sldId id="302" r:id="rId9"/>
    <p:sldId id="299" r:id="rId10"/>
    <p:sldId id="300" r:id="rId11"/>
    <p:sldId id="281" r:id="rId12"/>
    <p:sldId id="282" r:id="rId13"/>
    <p:sldId id="283" r:id="rId14"/>
    <p:sldId id="284" r:id="rId15"/>
    <p:sldId id="301" r:id="rId16"/>
    <p:sldId id="29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6557"/>
    <a:srgbClr val="83A83F"/>
    <a:srgbClr val="FBA93D"/>
    <a:srgbClr val="C3DD93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19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4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7C6F9D-BB9E-4FC8-82AF-1EAB0656B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1"/>
          <a:stretch/>
        </p:blipFill>
        <p:spPr>
          <a:xfrm>
            <a:off x="-45720" y="1878650"/>
            <a:ext cx="9235440" cy="483783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Declaración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de Fe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D4ACE8-F806-4EFB-B431-BDC77F73AB56}"/>
              </a:ext>
            </a:extLst>
          </p:cNvPr>
          <p:cNvSpPr txBox="1"/>
          <p:nvPr/>
        </p:nvSpPr>
        <p:spPr>
          <a:xfrm>
            <a:off x="95787" y="1449698"/>
            <a:ext cx="421902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Varias</a:t>
            </a:r>
            <a: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creencias</a:t>
            </a:r>
            <a: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que no son </a:t>
            </a:r>
            <a:r>
              <a:rPr lang="en-US" sz="4000" b="1" dirty="0" err="1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primarias</a:t>
            </a:r>
            <a: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son </a:t>
            </a:r>
            <a:r>
              <a:rPr lang="en-US" sz="4000" b="1" dirty="0" err="1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admitibles</a:t>
            </a:r>
            <a:endParaRPr lang="en-US" sz="40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45995B-A103-4CAA-99E3-A177B5CC3C85}"/>
              </a:ext>
            </a:extLst>
          </p:cNvPr>
          <p:cNvGrpSpPr/>
          <p:nvPr/>
        </p:nvGrpSpPr>
        <p:grpSpPr>
          <a:xfrm>
            <a:off x="5629706" y="1757475"/>
            <a:ext cx="1938991" cy="1938991"/>
            <a:chOff x="6193217" y="2790578"/>
            <a:chExt cx="1729312" cy="172931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6CC8A9-37E6-4179-A8F8-383BB3556A3A}"/>
                </a:ext>
              </a:extLst>
            </p:cNvPr>
            <p:cNvSpPr/>
            <p:nvPr/>
          </p:nvSpPr>
          <p:spPr>
            <a:xfrm>
              <a:off x="6193217" y="2790578"/>
              <a:ext cx="1729312" cy="1729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9C58A2-7DA3-4E5B-AA68-7C962F20E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670" y="2969434"/>
              <a:ext cx="964406" cy="13716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3A6293-A1C2-49AB-8854-FAFA2D86F58E}"/>
                </a:ext>
              </a:extLst>
            </p:cNvPr>
            <p:cNvGrpSpPr/>
            <p:nvPr/>
          </p:nvGrpSpPr>
          <p:grpSpPr>
            <a:xfrm>
              <a:off x="6796814" y="3358700"/>
              <a:ext cx="522119" cy="859275"/>
              <a:chOff x="6868886" y="3487965"/>
              <a:chExt cx="422625" cy="69553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9B8DE2-7359-4111-B787-3213329727C6}"/>
                  </a:ext>
                </a:extLst>
              </p:cNvPr>
              <p:cNvSpPr/>
              <p:nvPr/>
            </p:nvSpPr>
            <p:spPr>
              <a:xfrm>
                <a:off x="6868886" y="3636725"/>
                <a:ext cx="422625" cy="12510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453118-0CF5-421B-A15B-20CA655A1390}"/>
                  </a:ext>
                </a:extLst>
              </p:cNvPr>
              <p:cNvSpPr/>
              <p:nvPr/>
            </p:nvSpPr>
            <p:spPr>
              <a:xfrm rot="5400000">
                <a:off x="6728612" y="3773178"/>
                <a:ext cx="695533" cy="12510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B38DE0C-14A5-4107-B561-48B0F079FC41}"/>
              </a:ext>
            </a:extLst>
          </p:cNvPr>
          <p:cNvSpPr/>
          <p:nvPr/>
        </p:nvSpPr>
        <p:spPr>
          <a:xfrm>
            <a:off x="4415192" y="2231540"/>
            <a:ext cx="785688" cy="990861"/>
          </a:xfrm>
          <a:prstGeom prst="rightArrow">
            <a:avLst>
              <a:gd name="adj1" fmla="val 58789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40B57-3B93-4220-B547-7D606E289852}"/>
              </a:ext>
            </a:extLst>
          </p:cNvPr>
          <p:cNvSpPr txBox="1"/>
          <p:nvPr/>
        </p:nvSpPr>
        <p:spPr>
          <a:xfrm>
            <a:off x="4510927" y="4000473"/>
            <a:ext cx="4165966" cy="212365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Arial Black" panose="020B0A04020102020204" pitchFamily="34" charset="0"/>
                <a:ea typeface="Calibri" panose="020F0502020204030204" pitchFamily="34" charset="0"/>
              </a:rPr>
              <a:t>Por </a:t>
            </a:r>
            <a:r>
              <a:rPr lang="en-US" sz="3600" dirty="0" err="1">
                <a:solidFill>
                  <a:schemeClr val="accent4"/>
                </a:solidFill>
                <a:latin typeface="Arial Black" panose="020B0A04020102020204" pitchFamily="34" charset="0"/>
                <a:ea typeface="Calibri" panose="020F0502020204030204" pitchFamily="34" charset="0"/>
              </a:rPr>
              <a:t>ejemplo</a:t>
            </a:r>
            <a:r>
              <a:rPr lang="en-US" sz="3600" dirty="0">
                <a:solidFill>
                  <a:schemeClr val="accent4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:</a:t>
            </a:r>
          </a:p>
          <a:p>
            <a:pPr algn="ctr"/>
            <a:r>
              <a:rPr lang="en-US" sz="3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Bautismo</a:t>
            </a:r>
            <a:r>
              <a:rPr lang="en-US" sz="3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por</a:t>
            </a:r>
            <a:r>
              <a:rPr lang="en-US" sz="3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inmersión</a:t>
            </a:r>
            <a:r>
              <a:rPr lang="en-US" sz="3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 </a:t>
            </a:r>
            <a:r>
              <a:rPr lang="en-US" sz="3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por</a:t>
            </a:r>
            <a:r>
              <a:rPr lang="en-US" sz="3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aspersión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D7BB7-92AE-4F16-9DC9-4A7C88F20850}"/>
              </a:ext>
            </a:extLst>
          </p:cNvPr>
          <p:cNvSpPr txBox="1"/>
          <p:nvPr/>
        </p:nvSpPr>
        <p:spPr>
          <a:xfrm>
            <a:off x="2726872" y="451796"/>
            <a:ext cx="36902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1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Declaración</a:t>
            </a:r>
            <a:r>
              <a:rPr lang="en-US" sz="4000" b="1" dirty="0">
                <a:solidFill>
                  <a:schemeClr val="accent1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Fe</a:t>
            </a:r>
            <a:endParaRPr lang="en-US" sz="4000" b="1" dirty="0">
              <a:solidFill>
                <a:schemeClr val="accent1"/>
              </a:solidFill>
              <a:effectLst/>
              <a:latin typeface="Arial Black" panose="020B0A040201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ctr"/>
            <a:r>
              <a:rPr lang="en-US" sz="4000" dirty="0">
                <a:solidFill>
                  <a:schemeClr val="accent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Nos </a:t>
            </a:r>
            <a:r>
              <a:rPr lang="en-US" sz="4000" dirty="0" err="1">
                <a:solidFill>
                  <a:schemeClr val="accent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insta</a:t>
            </a:r>
            <a:r>
              <a:rPr lang="en-US" sz="4000" dirty="0">
                <a:solidFill>
                  <a:schemeClr val="accent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20C8C-E996-4751-AF25-B760CBCDF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t="-315" r="18575" b="315"/>
          <a:stretch/>
        </p:blipFill>
        <p:spPr>
          <a:xfrm>
            <a:off x="3098907" y="3025613"/>
            <a:ext cx="2946186" cy="2943161"/>
          </a:xfrm>
          <a:prstGeom prst="ellipse">
            <a:avLst/>
          </a:prstGeom>
          <a:ln w="57150">
            <a:solidFill>
              <a:schemeClr val="accent2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3D645A-C6B0-474F-9464-3567C6966339}"/>
              </a:ext>
            </a:extLst>
          </p:cNvPr>
          <p:cNvSpPr/>
          <p:nvPr/>
        </p:nvSpPr>
        <p:spPr>
          <a:xfrm>
            <a:off x="476904" y="2843599"/>
            <a:ext cx="2249968" cy="22499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 que es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A5A433-661D-48B0-916B-E3E37CCF8325}"/>
              </a:ext>
            </a:extLst>
          </p:cNvPr>
          <p:cNvSpPr/>
          <p:nvPr/>
        </p:nvSpPr>
        <p:spPr>
          <a:xfrm>
            <a:off x="6934636" y="1382424"/>
            <a:ext cx="1536325" cy="159547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A03C3-343E-441C-BAB2-0D994F432EBE}"/>
              </a:ext>
            </a:extLst>
          </p:cNvPr>
          <p:cNvSpPr/>
          <p:nvPr/>
        </p:nvSpPr>
        <p:spPr>
          <a:xfrm>
            <a:off x="6204031" y="3565004"/>
            <a:ext cx="2731626" cy="2841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b">
            <a:no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trabajar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unidos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6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1030872" y="6486774"/>
            <a:ext cx="7049595" cy="172823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1047203" y="857250"/>
            <a:ext cx="7049595" cy="172823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1D2EF1-2932-2550-BFFD-42E4D65AD770}"/>
              </a:ext>
            </a:extLst>
          </p:cNvPr>
          <p:cNvSpPr txBox="1"/>
          <p:nvPr/>
        </p:nvSpPr>
        <p:spPr>
          <a:xfrm>
            <a:off x="966180" y="1828256"/>
            <a:ext cx="7772400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latin typeface="Arial Black" panose="020B0A04020102020204" pitchFamily="34" charset="0"/>
            </a:endParaRPr>
          </a:p>
          <a:p>
            <a:endParaRPr lang="en-US" sz="2100" dirty="0">
              <a:latin typeface="Arial Black" panose="020B0A04020102020204" pitchFamily="34" charset="0"/>
            </a:endParaRPr>
          </a:p>
          <a:p>
            <a:pPr marL="385763" indent="-385763">
              <a:spcBef>
                <a:spcPts val="600"/>
              </a:spcBef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 Biblia 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inspirada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divinamente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Dios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autoridad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final.</a:t>
            </a:r>
          </a:p>
          <a:p>
            <a:pPr marL="385763" indent="-385763">
              <a:spcBef>
                <a:spcPts val="600"/>
              </a:spcBef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Dios es uno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existe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Personas: Dios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Padre, Dios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Hijo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y Dios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Espíritu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Santo.</a:t>
            </a:r>
          </a:p>
          <a:p>
            <a:pPr marL="385763" indent="-385763">
              <a:spcBef>
                <a:spcPts val="600"/>
              </a:spcBef>
              <a:buFont typeface="+mj-lt"/>
              <a:buAutoNum type="arabicPeriod" startAt="3"/>
            </a:pPr>
            <a:r>
              <a:rPr lang="es-ES" dirty="0"/>
              <a:t>Debido a la caída del ser humano, todas las personas son pecadoras y necesitan la salvación.</a:t>
            </a:r>
            <a:endParaRPr lang="en-US" dirty="0"/>
          </a:p>
          <a:p>
            <a:pPr marL="385763" indent="-385763">
              <a:spcBef>
                <a:spcPts val="600"/>
              </a:spcBef>
              <a:buFont typeface="+mj-lt"/>
              <a:buAutoNum type="arabicPeriod" startAt="3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muerte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Cristo es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sustituto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pecadores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proveé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purificación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pecados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creen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85763" indent="-385763">
              <a:spcBef>
                <a:spcPts val="600"/>
              </a:spcBef>
              <a:buFont typeface="+mj-lt"/>
              <a:buAutoNum type="arabicPeriod" startAt="5"/>
            </a:pPr>
            <a:r>
              <a:rPr lang="es-ES" dirty="0"/>
              <a:t>Por la gracia de Dios, por medio de la fe, el ser humano recibe la salvación como un don gratuito debido a la muerte y la resurrección de Jesús.</a:t>
            </a:r>
            <a:endParaRPr lang="en-US" dirty="0"/>
          </a:p>
          <a:p>
            <a:pPr marL="385763" indent="-385763">
              <a:spcBef>
                <a:spcPts val="600"/>
              </a:spcBef>
              <a:buFont typeface="+mj-lt"/>
              <a:buAutoNum type="arabicPeriod" startAt="5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resurrección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salvos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eterna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perdidos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castigo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eterno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85763" indent="-385763">
              <a:buFont typeface="+mj-lt"/>
              <a:buAutoNum type="arabicPeriod" startAt="3"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51DF5D-FE78-6295-BDA9-5F5918EAF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90" y="1080873"/>
            <a:ext cx="2432960" cy="7341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C5A005-D152-46D8-2C01-189D4BC80EC5}"/>
              </a:ext>
            </a:extLst>
          </p:cNvPr>
          <p:cNvSpPr/>
          <p:nvPr/>
        </p:nvSpPr>
        <p:spPr>
          <a:xfrm>
            <a:off x="966180" y="2233658"/>
            <a:ext cx="13719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Creemos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4B1EE-C259-EFA8-ACCF-62E75A65A8F3}"/>
              </a:ext>
            </a:extLst>
          </p:cNvPr>
          <p:cNvSpPr txBox="1"/>
          <p:nvPr/>
        </p:nvSpPr>
        <p:spPr>
          <a:xfrm>
            <a:off x="2338085" y="1773715"/>
            <a:ext cx="42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Declaración</a:t>
            </a:r>
            <a:r>
              <a:rPr lang="en-US" sz="2400" b="1" dirty="0"/>
              <a:t> de Fe</a:t>
            </a:r>
          </a:p>
        </p:txBody>
      </p:sp>
    </p:spTree>
    <p:extLst>
      <p:ext uri="{BB962C8B-B14F-4D97-AF65-F5344CB8AC3E}">
        <p14:creationId xmlns:p14="http://schemas.microsoft.com/office/powerpoint/2010/main" val="36887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11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23457" y="2345625"/>
            <a:ext cx="3897086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716557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En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que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piensas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cuando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uso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la palabra “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valores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”?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5B412-E0B5-BF28-76C0-800C7A4946E7}"/>
              </a:ext>
            </a:extLst>
          </p:cNvPr>
          <p:cNvSpPr txBox="1"/>
          <p:nvPr/>
        </p:nvSpPr>
        <p:spPr>
          <a:xfrm>
            <a:off x="0" y="5535827"/>
            <a:ext cx="9144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Cuando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hablamos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de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valores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,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hablamos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de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nuestras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creencias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que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definen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y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guian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como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vivimos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47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3D8872-5056-45C3-9946-A3DBDCEC2F73}"/>
              </a:ext>
            </a:extLst>
          </p:cNvPr>
          <p:cNvSpPr txBox="1"/>
          <p:nvPr/>
        </p:nvSpPr>
        <p:spPr>
          <a:xfrm>
            <a:off x="1952367" y="2339274"/>
            <a:ext cx="6561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</a:rPr>
              <a:t>Creemos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</a:rPr>
              <a:t> que la biblia es la palabra de Dios.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EA9A4-4E44-4BB5-9B53-B1046DE67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12" y="576295"/>
            <a:ext cx="3243946" cy="97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B2E0C-996A-0E58-5951-1577CA852F18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5" r="27247"/>
          <a:stretch/>
        </p:blipFill>
        <p:spPr>
          <a:xfrm>
            <a:off x="630195" y="1974811"/>
            <a:ext cx="1191663" cy="1190589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2681D-8C5C-1BC1-E75E-071C6320AFBB}"/>
              </a:ext>
            </a:extLst>
          </p:cNvPr>
          <p:cNvSpPr txBox="1"/>
          <p:nvPr/>
        </p:nvSpPr>
        <p:spPr>
          <a:xfrm>
            <a:off x="2211859" y="3585018"/>
            <a:ext cx="6301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Creemos</a:t>
            </a:r>
            <a:r>
              <a:rPr lang="en-US" sz="2400" dirty="0"/>
              <a:t> que la biblia cambia </a:t>
            </a:r>
            <a:r>
              <a:rPr lang="en-US" sz="2400" dirty="0" err="1"/>
              <a:t>vidas</a:t>
            </a:r>
            <a:r>
              <a:rPr lang="en-US" sz="2400" dirty="0"/>
              <a:t> y que </a:t>
            </a:r>
            <a:r>
              <a:rPr lang="en-US" sz="2400" dirty="0" err="1"/>
              <a:t>avanza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reino</a:t>
            </a:r>
            <a:r>
              <a:rPr lang="en-US" sz="2400" dirty="0"/>
              <a:t> de Dios.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BA2819-86B6-DD78-7853-81A89EE9C13D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70"/>
          <a:stretch/>
        </p:blipFill>
        <p:spPr>
          <a:xfrm>
            <a:off x="630195" y="3391768"/>
            <a:ext cx="1226291" cy="1190589"/>
          </a:xfrm>
          <a:prstGeom prst="ellipse">
            <a:avLst/>
          </a:prstGeom>
          <a:ln w="76200">
            <a:solidFill>
              <a:srgbClr val="FBA93D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3BEF59-4C33-1E6B-2325-7F1AE0E533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3" t="656" b="1"/>
          <a:stretch/>
        </p:blipFill>
        <p:spPr>
          <a:xfrm>
            <a:off x="666458" y="4808725"/>
            <a:ext cx="1285909" cy="1159978"/>
          </a:xfrm>
          <a:prstGeom prst="ellipse">
            <a:avLst/>
          </a:prstGeom>
          <a:ln w="76200">
            <a:solidFill>
              <a:srgbClr val="83A83F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C30ACF-19C3-21E2-DE88-14F210C061C7}"/>
              </a:ext>
            </a:extLst>
          </p:cNvPr>
          <p:cNvSpPr txBox="1"/>
          <p:nvPr/>
        </p:nvSpPr>
        <p:spPr>
          <a:xfrm>
            <a:off x="2311521" y="4973215"/>
            <a:ext cx="6166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Creemos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poder</a:t>
            </a:r>
            <a:r>
              <a:rPr lang="en-US" sz="2400" dirty="0"/>
              <a:t> del </a:t>
            </a:r>
            <a:r>
              <a:rPr lang="en-US" sz="2400" dirty="0" err="1"/>
              <a:t>Espíritu</a:t>
            </a:r>
            <a:r>
              <a:rPr lang="en-US" sz="2400" dirty="0"/>
              <a:t> Santo </a:t>
            </a:r>
            <a:r>
              <a:rPr lang="en-US" sz="2400" dirty="0" err="1"/>
              <a:t>en</a:t>
            </a:r>
            <a:r>
              <a:rPr lang="en-US" sz="2400" dirty="0"/>
              <a:t> las </a:t>
            </a:r>
            <a:r>
              <a:rPr lang="en-US" sz="2400" dirty="0" err="1"/>
              <a:t>vidas</a:t>
            </a:r>
            <a:r>
              <a:rPr lang="en-US" sz="2400" dirty="0"/>
              <a:t> de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creyentes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72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500A1-013B-4974-A74C-750419EB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12" y="576295"/>
            <a:ext cx="3243946" cy="97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41455-BC55-4576-BD70-380E1F714FD8}"/>
              </a:ext>
            </a:extLst>
          </p:cNvPr>
          <p:cNvSpPr txBox="1"/>
          <p:nvPr/>
        </p:nvSpPr>
        <p:spPr>
          <a:xfrm>
            <a:off x="2285958" y="1912896"/>
            <a:ext cx="45720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err="1">
                <a:solidFill>
                  <a:schemeClr val="accent2"/>
                </a:solidFill>
                <a:latin typeface="Arial Black" panose="020B0A04020102020204" pitchFamily="34" charset="0"/>
              </a:rPr>
              <a:t>Visión</a:t>
            </a:r>
            <a:r>
              <a:rPr lang="en-US" sz="5400" dirty="0">
                <a:solidFill>
                  <a:schemeClr val="accent2"/>
                </a:solidFill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A6BBE-A996-4E89-A8A0-7CF33BB65EB0}"/>
              </a:ext>
            </a:extLst>
          </p:cNvPr>
          <p:cNvSpPr txBox="1"/>
          <p:nvPr/>
        </p:nvSpPr>
        <p:spPr>
          <a:xfrm>
            <a:off x="1219200" y="2901540"/>
            <a:ext cx="6705600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algn="ctr" fontAlgn="base"/>
            <a:r>
              <a:rPr lang="en-US" sz="3200" b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 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Biblia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Cada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Idioma</a:t>
            </a:r>
            <a:endParaRPr lang="en-US" sz="32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E12999-5F76-46FD-A19D-3DF6548CA73E}"/>
              </a:ext>
            </a:extLst>
          </p:cNvPr>
          <p:cNvSpPr txBox="1"/>
          <p:nvPr/>
        </p:nvSpPr>
        <p:spPr>
          <a:xfrm>
            <a:off x="4819135" y="4691363"/>
            <a:ext cx="4118037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Envolver</a:t>
            </a:r>
            <a:r>
              <a:rPr lang="en-US" sz="2800" b="1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la </a:t>
            </a:r>
            <a:r>
              <a:rPr lang="en-US" sz="2800" b="1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comunidad</a:t>
            </a:r>
            <a:r>
              <a:rPr lang="en-US" sz="2800" b="1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en</a:t>
            </a:r>
            <a:r>
              <a:rPr lang="en-US" sz="2800" b="1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el</a:t>
            </a:r>
            <a:r>
              <a:rPr lang="en-US" sz="2800" b="1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avance</a:t>
            </a:r>
            <a:r>
              <a:rPr lang="en-US" sz="2800" b="1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de la </a:t>
            </a:r>
            <a:r>
              <a:rPr lang="en-US" sz="2800" b="1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traducción</a:t>
            </a:r>
            <a:r>
              <a:rPr lang="en-US" sz="2800" b="1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bíblica</a:t>
            </a:r>
            <a:endParaRPr lang="en-US" sz="2800" b="1" dirty="0">
              <a:solidFill>
                <a:schemeClr val="tx2"/>
              </a:solidFill>
              <a:latin typeface="Arial"/>
              <a:ea typeface="MS Mincho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B55404-05DE-48F5-936D-2DDD22A63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xfrm>
            <a:off x="192186" y="3768033"/>
            <a:ext cx="4586726" cy="2345093"/>
          </a:xfrm>
          <a:prstGeom prst="roundRect">
            <a:avLst>
              <a:gd name="adj" fmla="val 10900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FC668A-01CD-7A08-B4E7-C96E3768BEB5}"/>
              </a:ext>
            </a:extLst>
          </p:cNvPr>
          <p:cNvSpPr txBox="1"/>
          <p:nvPr/>
        </p:nvSpPr>
        <p:spPr>
          <a:xfrm>
            <a:off x="4799023" y="3768033"/>
            <a:ext cx="4118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accent2"/>
                </a:solidFill>
                <a:latin typeface="Arial Black" panose="020B0A04020102020204" pitchFamily="34" charset="0"/>
              </a:rPr>
              <a:t>Misión</a:t>
            </a:r>
            <a:r>
              <a:rPr lang="en-US" sz="5400" dirty="0">
                <a:solidFill>
                  <a:schemeClr val="accent2"/>
                </a:solidFill>
                <a:latin typeface="Arial Black" panose="020B0A04020102020204" pitchFamily="34" charset="0"/>
              </a:rPr>
              <a:t>:</a:t>
            </a:r>
            <a:endParaRPr lang="en-US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590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23457" y="2743640"/>
            <a:ext cx="3897086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716557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Cómo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se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conecta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nuestra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visión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y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nuestra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missión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con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nuestros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valores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7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BE484B-3D15-8EDA-E15B-263E750939E7}"/>
              </a:ext>
            </a:extLst>
          </p:cNvPr>
          <p:cNvSpPr/>
          <p:nvPr/>
        </p:nvSpPr>
        <p:spPr>
          <a:xfrm>
            <a:off x="1606378" y="2903749"/>
            <a:ext cx="6351373" cy="783193"/>
          </a:xfrm>
          <a:prstGeom prst="roundRect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Toda </a:t>
            </a:r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lengua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62181-F541-144E-5354-BCC359B2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6" y="562752"/>
            <a:ext cx="3499537" cy="2213617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A51AF8-4676-CCCA-5362-E87CC020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11" y="493166"/>
            <a:ext cx="4776548" cy="2213616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53E196-F291-9683-EC48-DB8BC34EA6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16280" b="6149"/>
          <a:stretch/>
        </p:blipFill>
        <p:spPr>
          <a:xfrm>
            <a:off x="5165124" y="3876773"/>
            <a:ext cx="3633669" cy="2577318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D818AF-1D84-06D4-1724-814097DA0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6" y="3951865"/>
            <a:ext cx="4215074" cy="222265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DA2B8F-0DA2-8C46-A1DC-C064E4CCE0B9}"/>
              </a:ext>
            </a:extLst>
          </p:cNvPr>
          <p:cNvSpPr/>
          <p:nvPr/>
        </p:nvSpPr>
        <p:spPr>
          <a:xfrm>
            <a:off x="568411" y="2922049"/>
            <a:ext cx="8007178" cy="786384"/>
          </a:xfrm>
          <a:prstGeom prst="roundRect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Todo</a:t>
            </a: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el</a:t>
            </a: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 Cuerpo de Cristo</a:t>
            </a:r>
            <a:endParaRPr lang="en-US" sz="4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6D370-D530-DBDB-0ED4-6819DA629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b="5826"/>
          <a:stretch/>
        </p:blipFill>
        <p:spPr>
          <a:xfrm>
            <a:off x="568411" y="3970616"/>
            <a:ext cx="4055078" cy="2059482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8A503-1B82-3ECE-26B0-4E45E5470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2058" r="12422" b="22294"/>
          <a:stretch/>
        </p:blipFill>
        <p:spPr>
          <a:xfrm>
            <a:off x="4077730" y="410619"/>
            <a:ext cx="4497859" cy="2283181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9A613D-7C08-1436-4C36-387AAB4C0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17" y="3970615"/>
            <a:ext cx="3656972" cy="2452957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F04B2B-3DA0-086E-E5F3-D411F44612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1" r="9425"/>
          <a:stretch/>
        </p:blipFill>
        <p:spPr>
          <a:xfrm>
            <a:off x="568411" y="410619"/>
            <a:ext cx="3187415" cy="223415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9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0427A-FA8D-4D6F-BEEE-EF28B635C870}"/>
              </a:ext>
            </a:extLst>
          </p:cNvPr>
          <p:cNvSpPr txBox="1"/>
          <p:nvPr/>
        </p:nvSpPr>
        <p:spPr>
          <a:xfrm>
            <a:off x="0" y="2583616"/>
            <a:ext cx="36902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1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Declaración</a:t>
            </a:r>
            <a:r>
              <a:rPr lang="en-US" sz="4000" b="1" dirty="0">
                <a:solidFill>
                  <a:schemeClr val="accent1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000" b="1" dirty="0">
                <a:solidFill>
                  <a:schemeClr val="accent1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de Fe</a:t>
            </a:r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A16234FC-BAF0-4A27-8BE5-0BB21FF6BDEC}"/>
              </a:ext>
            </a:extLst>
          </p:cNvPr>
          <p:cNvSpPr/>
          <p:nvPr/>
        </p:nvSpPr>
        <p:spPr>
          <a:xfrm>
            <a:off x="3706577" y="2583616"/>
            <a:ext cx="762000" cy="762000"/>
          </a:xfrm>
          <a:prstGeom prst="mathEqual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8BC46F-5498-40BF-BC1E-B65A5173AB67}"/>
              </a:ext>
            </a:extLst>
          </p:cNvPr>
          <p:cNvGrpSpPr/>
          <p:nvPr/>
        </p:nvGrpSpPr>
        <p:grpSpPr>
          <a:xfrm>
            <a:off x="4386805" y="938859"/>
            <a:ext cx="4757195" cy="2946269"/>
            <a:chOff x="4411731" y="2294647"/>
            <a:chExt cx="4757195" cy="216467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1B2FC6-A5AC-48AF-8E14-B983FCC4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200" y="2294647"/>
              <a:ext cx="3500208" cy="7311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08ACD1-8A1F-4E56-B8B6-876EC811551F}"/>
                </a:ext>
              </a:extLst>
            </p:cNvPr>
            <p:cNvSpPr txBox="1"/>
            <p:nvPr/>
          </p:nvSpPr>
          <p:spPr>
            <a:xfrm>
              <a:off x="4411731" y="3034710"/>
              <a:ext cx="4757195" cy="1424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  <a:p>
              <a:pPr algn="ctr"/>
              <a:r>
                <a:rPr lang="en-US" sz="4000" b="1" dirty="0" err="1">
                  <a:solidFill>
                    <a:schemeClr val="accent2"/>
                  </a:solidFill>
                  <a:latin typeface="Arial Black" panose="020B0A040201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Creencias</a:t>
              </a:r>
              <a:r>
                <a:rPr lang="en-US" sz="4000" b="1" dirty="0">
                  <a:solidFill>
                    <a:schemeClr val="accent2"/>
                  </a:solidFill>
                  <a:latin typeface="Arial Black" panose="020B0A040201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>
                  <a:solidFill>
                    <a:schemeClr val="accent2"/>
                  </a:solidFill>
                  <a:latin typeface="Arial Black" panose="020B0A040201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Fundamentales</a:t>
              </a:r>
              <a:endParaRPr lang="en-US" sz="400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D5FB04-A05B-4741-90BA-E3E4C48CBEE4}"/>
              </a:ext>
            </a:extLst>
          </p:cNvPr>
          <p:cNvGrpSpPr/>
          <p:nvPr/>
        </p:nvGrpSpPr>
        <p:grpSpPr>
          <a:xfrm>
            <a:off x="1104623" y="1102606"/>
            <a:ext cx="1481010" cy="1481010"/>
            <a:chOff x="1415141" y="1252249"/>
            <a:chExt cx="1481010" cy="148101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B0C5CFF-C70C-4D4E-AC53-ECC46CA27EFF}"/>
                </a:ext>
              </a:extLst>
            </p:cNvPr>
            <p:cNvSpPr/>
            <p:nvPr/>
          </p:nvSpPr>
          <p:spPr>
            <a:xfrm>
              <a:off x="1415141" y="1252249"/>
              <a:ext cx="1481010" cy="14810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091237-5966-4BC6-ABED-12AA60B2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526" y="1489557"/>
              <a:ext cx="810240" cy="102816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C6B0BD-2FCD-43CF-93BB-21C99F5DA435}"/>
              </a:ext>
            </a:extLst>
          </p:cNvPr>
          <p:cNvGrpSpPr/>
          <p:nvPr/>
        </p:nvGrpSpPr>
        <p:grpSpPr>
          <a:xfrm>
            <a:off x="5913873" y="4264511"/>
            <a:ext cx="1481010" cy="1481010"/>
            <a:chOff x="6008361" y="4280552"/>
            <a:chExt cx="1481010" cy="148101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60F47A-8707-4FDC-9D69-2A2BC2F071AA}"/>
                </a:ext>
              </a:extLst>
            </p:cNvPr>
            <p:cNvSpPr/>
            <p:nvPr/>
          </p:nvSpPr>
          <p:spPr>
            <a:xfrm>
              <a:off x="6008361" y="4280552"/>
              <a:ext cx="1481010" cy="1481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9D18607-CA33-4C63-AB8B-CFCBC6CE4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787" y="4517790"/>
              <a:ext cx="1101590" cy="1050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00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79FEB7-171A-45B7-8DAE-8D77772A6112}"/>
              </a:ext>
            </a:extLst>
          </p:cNvPr>
          <p:cNvSpPr txBox="1"/>
          <p:nvPr/>
        </p:nvSpPr>
        <p:spPr>
          <a:xfrm>
            <a:off x="2726872" y="723075"/>
            <a:ext cx="36902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1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Declaración</a:t>
            </a:r>
            <a:r>
              <a:rPr lang="en-US" sz="4000" b="1" dirty="0">
                <a:solidFill>
                  <a:schemeClr val="accent1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Fe</a:t>
            </a:r>
            <a:endParaRPr lang="en-US" sz="40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7634793-F443-4E90-A96B-4067C8331509}"/>
              </a:ext>
            </a:extLst>
          </p:cNvPr>
          <p:cNvSpPr/>
          <p:nvPr/>
        </p:nvSpPr>
        <p:spPr>
          <a:xfrm>
            <a:off x="4038601" y="2133411"/>
            <a:ext cx="1066799" cy="729343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B7230-AAEB-4BC9-981D-606E7DB8CFD6}"/>
              </a:ext>
            </a:extLst>
          </p:cNvPr>
          <p:cNvSpPr txBox="1"/>
          <p:nvPr/>
        </p:nvSpPr>
        <p:spPr>
          <a:xfrm>
            <a:off x="1163255" y="2949651"/>
            <a:ext cx="68174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Creencias</a:t>
            </a:r>
            <a: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Primarias</a:t>
            </a:r>
            <a:endParaRPr lang="en-US" sz="40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A2ECC5-BD51-4A3F-9DFD-6A0E02BAB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r="14936"/>
          <a:stretch/>
        </p:blipFill>
        <p:spPr>
          <a:xfrm>
            <a:off x="3400549" y="3907405"/>
            <a:ext cx="2342902" cy="2340790"/>
          </a:xfrm>
          <a:prstGeom prst="ellipse">
            <a:avLst/>
          </a:prstGeom>
          <a:ln w="57150">
            <a:solidFill>
              <a:schemeClr val="accent2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13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82AB9B-6604-4769-9D86-0214F7D7F94B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1783</TotalTime>
  <Words>288</Words>
  <Application>Microsoft Macintosh PowerPoint</Application>
  <PresentationFormat>On-screen Show (4:3)</PresentationFormat>
  <Paragraphs>55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205</cp:revision>
  <dcterms:created xsi:type="dcterms:W3CDTF">2019-03-18T18:21:25Z</dcterms:created>
  <dcterms:modified xsi:type="dcterms:W3CDTF">2023-10-16T20:23:36Z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